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80" r:id="rId4"/>
    <p:sldId id="277" r:id="rId5"/>
    <p:sldId id="268" r:id="rId6"/>
    <p:sldId id="287" r:id="rId7"/>
    <p:sldId id="272" r:id="rId8"/>
    <p:sldId id="273" r:id="rId9"/>
    <p:sldId id="269" r:id="rId10"/>
    <p:sldId id="264" r:id="rId11"/>
    <p:sldId id="263" r:id="rId12"/>
    <p:sldId id="283" r:id="rId13"/>
    <p:sldId id="278" r:id="rId14"/>
    <p:sldId id="289" r:id="rId15"/>
    <p:sldId id="275" r:id="rId16"/>
    <p:sldId id="304" r:id="rId17"/>
    <p:sldId id="282" r:id="rId18"/>
    <p:sldId id="281" r:id="rId19"/>
    <p:sldId id="302" r:id="rId20"/>
    <p:sldId id="259" r:id="rId21"/>
    <p:sldId id="276" r:id="rId22"/>
    <p:sldId id="266" r:id="rId23"/>
    <p:sldId id="270" r:id="rId24"/>
    <p:sldId id="279" r:id="rId25"/>
    <p:sldId id="271" r:id="rId26"/>
    <p:sldId id="301" r:id="rId27"/>
    <p:sldId id="292" r:id="rId28"/>
    <p:sldId id="300" r:id="rId29"/>
    <p:sldId id="303" r:id="rId30"/>
    <p:sldId id="260" r:id="rId31"/>
    <p:sldId id="261" r:id="rId32"/>
    <p:sldId id="262" r:id="rId33"/>
    <p:sldId id="274" r:id="rId34"/>
    <p:sldId id="267" r:id="rId35"/>
    <p:sldId id="288" r:id="rId36"/>
    <p:sldId id="290" r:id="rId37"/>
    <p:sldId id="286" r:id="rId38"/>
    <p:sldId id="265" r:id="rId39"/>
  </p:sldIdLst>
  <p:sldSz cx="6858000" cy="9144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7" autoAdjust="0"/>
    <p:restoredTop sz="94660"/>
  </p:normalViewPr>
  <p:slideViewPr>
    <p:cSldViewPr>
      <p:cViewPr>
        <p:scale>
          <a:sx n="27" d="100"/>
          <a:sy n="27" d="100"/>
        </p:scale>
        <p:origin x="-1244" y="-3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4267200"/>
            <a:ext cx="5657850" cy="2032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6299200"/>
            <a:ext cx="5143500" cy="13208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914400"/>
            <a:ext cx="5429250" cy="51816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914402"/>
            <a:ext cx="1371600" cy="721359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3100" y="914401"/>
            <a:ext cx="4286250" cy="6502400"/>
          </a:xfrm>
        </p:spPr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2930" y="0"/>
            <a:ext cx="5657850" cy="40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4368800"/>
            <a:ext cx="5657850" cy="22352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6604000"/>
            <a:ext cx="5143500" cy="1219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812801"/>
            <a:ext cx="2743200" cy="50231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921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921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864" y="812800"/>
            <a:ext cx="2743200" cy="853016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864" y="1772352"/>
            <a:ext cx="2743200" cy="4064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921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83864" y="1665816"/>
            <a:ext cx="2743200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149" y="609600"/>
            <a:ext cx="3446201" cy="54863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609600"/>
            <a:ext cx="2005243" cy="54864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46646" y="3353263"/>
            <a:ext cx="5080000" cy="1191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214" y="6096000"/>
            <a:ext cx="5088636" cy="21336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2930" y="609600"/>
            <a:ext cx="5657850" cy="38608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794" y="4673600"/>
            <a:ext cx="5543550" cy="107314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6096000"/>
            <a:ext cx="5086350" cy="2133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914400"/>
            <a:ext cx="5657850" cy="51816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6300" y="8278369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54A48FE-A058-45CA-87E5-63580F95E25E}" type="datetimeFigureOut">
              <a:rPr lang="tr-TR" smtClean="0"/>
              <a:t>12.01.2023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8278369"/>
            <a:ext cx="365540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5000" y="7583425"/>
            <a:ext cx="5715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20B2F92-58F3-43A7-B2C1-5D08ADAAFD94}" type="slidenum">
              <a:rPr lang="tr-TR" smtClean="0"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582930" y="0"/>
            <a:ext cx="5657850" cy="50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930" y="8229600"/>
            <a:ext cx="5657850" cy="36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49237" y="1401864"/>
            <a:ext cx="5503540" cy="1112464"/>
          </a:xfrm>
        </p:spPr>
        <p:txBody>
          <a:bodyPr>
            <a:noAutofit/>
          </a:bodyPr>
          <a:lstStyle/>
          <a:p>
            <a:pPr algn="ctr"/>
            <a:r>
              <a:rPr lang="tr-TR" sz="4800" dirty="0" smtClean="0">
                <a:solidFill>
                  <a:schemeClr val="bg1">
                    <a:lumMod val="75000"/>
                  </a:schemeClr>
                </a:solidFill>
                <a:latin typeface="Arial Black" pitchFamily="34" charset="0"/>
              </a:rPr>
              <a:t>KATALOG</a:t>
            </a:r>
            <a:endParaRPr lang="tr-TR" sz="4800" dirty="0">
              <a:solidFill>
                <a:schemeClr val="bg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908720" y="1131108"/>
            <a:ext cx="5143500" cy="527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r-TR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3034268"/>
            <a:ext cx="5704655" cy="5038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34" y="191744"/>
            <a:ext cx="939364" cy="93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1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94516" y="8301632"/>
            <a:ext cx="259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Büşra SOLAKOĞLU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7170" name="Picture 2" descr="C:\Users\Elif Mamur Yılmaz\Desktop\Öğretmenler Günü Katalog\Ekran görüntüsü 2023-01-08 19263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38" y="683568"/>
            <a:ext cx="5064175" cy="746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3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88840" y="8316416"/>
            <a:ext cx="259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Büşra SOLAKOĞLU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6147" name="Picture 3" descr="C:\Users\Elif Mamur Yılmaz\Desktop\Öğretmenler Günü Katalog\Ekran görüntüsü 2023-01-08 19260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591820"/>
            <a:ext cx="4752528" cy="701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86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Demet ÇABUK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7650" name="Picture 2" descr="C:\Users\Elif Mamur Yılmaz\Desktop\Öğretmenler Günü Katalog\Ekran görüntüsü 2023-01-08 19094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755576"/>
            <a:ext cx="5189685" cy="74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48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Dilan TOPRAK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2530" name="Picture 2" descr="C:\Users\Elif Mamur Yılmaz\Desktop\Öğretmenler Günü Katalog\Ekran görüntüsü 2023-01-08 19055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755576"/>
            <a:ext cx="5688632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5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355632" y="8316416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err="1" smtClean="0">
                <a:solidFill>
                  <a:prstClr val="black"/>
                </a:solidFill>
                <a:latin typeface="Arial Black" pitchFamily="34" charset="0"/>
              </a:rPr>
              <a:t>Edanur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 KESKİN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1746" name="Picture 2" descr="C:\Users\Elif Mamur Yılmaz\Desktop\Öğretmenler Günü Katalog\Ekran görüntüsü 2023-01-08 19032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827584"/>
            <a:ext cx="5400600" cy="55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Elif MAMUR YILMAZ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8434" name="Picture 2" descr="C:\Users\Elif Mamur Yılmaz\Desktop\Öğretmenler Günü Katalog\Ekran görüntüsü 2023-01-08 18545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49" y="540517"/>
            <a:ext cx="5171931" cy="7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3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if Mamur Yılmaz\Desktop\IMG-20230111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29" y="1043607"/>
            <a:ext cx="5522975" cy="684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443551" y="8388424"/>
            <a:ext cx="1891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Esra GÜÇTAŞ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Esra ŞANLI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6626" name="Picture 2" descr="C:\Users\Elif Mamur Yılmaz\Desktop\Öğretmenler Günü Katalog\Ekran görüntüsü 2023-01-08 19101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562578"/>
            <a:ext cx="5544616" cy="74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2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Fatma EREN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5602" name="Picture 2" descr="C:\Users\Elif Mamur Yılmaz\Desktop\Öğretmenler Günü Katalog\Ekran görüntüsü 2023-01-08 1910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713391"/>
            <a:ext cx="5688632" cy="73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5491"/>
            <a:ext cx="5657850" cy="399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258178" y="838842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Gülben GÖRMEZ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29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571500" y="467544"/>
            <a:ext cx="5657850" cy="77048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1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KATILIMCILAR</a:t>
            </a:r>
          </a:p>
          <a:p>
            <a:pPr marL="0" indent="0" algn="ctr">
              <a:buNone/>
            </a:pPr>
            <a:endParaRPr lang="tr-TR" sz="1200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Ahmet </a:t>
            </a:r>
            <a:r>
              <a:rPr lang="tr-TR" sz="1200" b="1" dirty="0">
                <a:latin typeface="Arial Black" panose="020B0A04020102020204" pitchFamily="34" charset="0"/>
              </a:rPr>
              <a:t>Yüksel </a:t>
            </a:r>
            <a:r>
              <a:rPr lang="tr-TR" sz="1200" dirty="0" smtClean="0">
                <a:latin typeface="Arial Black" panose="020B0A04020102020204" pitchFamily="34" charset="0"/>
              </a:rPr>
              <a:t>BAŞARAN</a:t>
            </a:r>
            <a:endParaRPr lang="tr-TR" sz="1200" b="1" dirty="0" smtClean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Amine </a:t>
            </a:r>
            <a:r>
              <a:rPr lang="tr-TR" sz="1200" dirty="0">
                <a:latin typeface="Arial Black" panose="020B0A04020102020204" pitchFamily="34" charset="0"/>
              </a:rPr>
              <a:t>GEGEZ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Ata </a:t>
            </a:r>
            <a:r>
              <a:rPr lang="tr-TR" sz="1200" b="1" dirty="0">
                <a:latin typeface="Arial Black" panose="020B0A04020102020204" pitchFamily="34" charset="0"/>
              </a:rPr>
              <a:t>Ruhi </a:t>
            </a:r>
            <a:r>
              <a:rPr lang="tr-TR" sz="1200" b="1" dirty="0" smtClean="0">
                <a:latin typeface="Arial Black" panose="020B0A04020102020204" pitchFamily="34" charset="0"/>
              </a:rPr>
              <a:t>ÖNER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Aysel </a:t>
            </a:r>
            <a:r>
              <a:rPr lang="tr-TR" sz="1200" dirty="0" smtClean="0">
                <a:latin typeface="Arial Black" panose="020B0A04020102020204" pitchFamily="34" charset="0"/>
              </a:rPr>
              <a:t>ÖZER</a:t>
            </a:r>
          </a:p>
          <a:p>
            <a:pPr marL="0" indent="0" algn="ctr">
              <a:buNone/>
            </a:pPr>
            <a:r>
              <a:rPr lang="tr-TR" sz="1200" b="1" dirty="0" err="1" smtClean="0">
                <a:latin typeface="Arial Black" panose="020B0A04020102020204" pitchFamily="34" charset="0"/>
              </a:rPr>
              <a:t>Beyzanur</a:t>
            </a:r>
            <a:r>
              <a:rPr lang="tr-TR" sz="1200" b="1" dirty="0" smtClean="0">
                <a:latin typeface="Arial Black" panose="020B0A04020102020204" pitchFamily="34" charset="0"/>
              </a:rPr>
              <a:t> YİĞİT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Buket </a:t>
            </a:r>
            <a:r>
              <a:rPr lang="tr-TR" sz="1200" dirty="0" smtClean="0">
                <a:latin typeface="Arial Black" panose="020B0A04020102020204" pitchFamily="34" charset="0"/>
              </a:rPr>
              <a:t>PEKER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Büşra SOLAKOĞLU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Demet </a:t>
            </a:r>
            <a:r>
              <a:rPr lang="tr-TR" sz="1200" dirty="0" smtClean="0">
                <a:latin typeface="Arial Black" panose="020B0A04020102020204" pitchFamily="34" charset="0"/>
              </a:rPr>
              <a:t>ÇABUK</a:t>
            </a:r>
            <a:endParaRPr lang="tr-TR" sz="12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Dilan </a:t>
            </a:r>
            <a:r>
              <a:rPr lang="tr-TR" sz="1200" b="1" dirty="0" smtClean="0">
                <a:latin typeface="Arial Black" panose="020B0A04020102020204" pitchFamily="34" charset="0"/>
              </a:rPr>
              <a:t>TOPRAK</a:t>
            </a:r>
          </a:p>
          <a:p>
            <a:pPr marL="0" indent="0" algn="ctr">
              <a:buNone/>
            </a:pPr>
            <a:r>
              <a:rPr lang="tr-TR" sz="1200" b="1" dirty="0" err="1" smtClean="0">
                <a:latin typeface="Arial Black" panose="020B0A04020102020204" pitchFamily="34" charset="0"/>
              </a:rPr>
              <a:t>Edanur</a:t>
            </a:r>
            <a:r>
              <a:rPr lang="tr-TR" sz="1200" b="1" dirty="0" smtClean="0">
                <a:latin typeface="Arial Black" panose="020B0A04020102020204" pitchFamily="34" charset="0"/>
              </a:rPr>
              <a:t> </a:t>
            </a:r>
            <a:r>
              <a:rPr lang="tr-TR" sz="1200" b="1" dirty="0">
                <a:latin typeface="Arial Black" panose="020B0A04020102020204" pitchFamily="34" charset="0"/>
              </a:rPr>
              <a:t>KESKİN</a:t>
            </a: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Elif MAMUR </a:t>
            </a:r>
            <a:r>
              <a:rPr lang="tr-TR" sz="1200" b="1" dirty="0" smtClean="0">
                <a:latin typeface="Arial Black" panose="020B0A04020102020204" pitchFamily="34" charset="0"/>
              </a:rPr>
              <a:t>YILMAZ	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Esra </a:t>
            </a:r>
            <a:r>
              <a:rPr lang="tr-TR" sz="1200" b="1" dirty="0">
                <a:latin typeface="Arial Black" panose="020B0A04020102020204" pitchFamily="34" charset="0"/>
              </a:rPr>
              <a:t>GÜÇTAŞ</a:t>
            </a: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Esra </a:t>
            </a:r>
            <a:r>
              <a:rPr lang="tr-TR" sz="1200" b="1" dirty="0" smtClean="0">
                <a:latin typeface="Arial Black" panose="020B0A04020102020204" pitchFamily="34" charset="0"/>
              </a:rPr>
              <a:t>ŞANLI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Fatma </a:t>
            </a:r>
            <a:r>
              <a:rPr lang="tr-TR" sz="1200" b="1" dirty="0">
                <a:latin typeface="Arial Black" panose="020B0A04020102020204" pitchFamily="34" charset="0"/>
              </a:rPr>
              <a:t>EREN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Gülben GÖRMEZ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Gülistan ÇETİNKAYA</a:t>
            </a:r>
            <a:endParaRPr lang="tr-TR" sz="1200" b="1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Handan BÜLBÜL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Hasan TÜRK</a:t>
            </a: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İdris </a:t>
            </a:r>
            <a:r>
              <a:rPr lang="tr-TR" sz="1200" b="1" dirty="0" smtClean="0">
                <a:latin typeface="Arial Black" panose="020B0A04020102020204" pitchFamily="34" charset="0"/>
              </a:rPr>
              <a:t>KURT	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İlknur </a:t>
            </a:r>
            <a:r>
              <a:rPr lang="tr-TR" sz="1200" b="1" dirty="0">
                <a:latin typeface="Arial Black" panose="020B0A04020102020204" pitchFamily="34" charset="0"/>
              </a:rPr>
              <a:t>SARI</a:t>
            </a: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Merve </a:t>
            </a:r>
            <a:r>
              <a:rPr lang="tr-TR" sz="1200" b="1" dirty="0" smtClean="0">
                <a:latin typeface="Arial Black" panose="020B0A04020102020204" pitchFamily="34" charset="0"/>
              </a:rPr>
              <a:t>YAVUZ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Meryem </a:t>
            </a:r>
            <a:r>
              <a:rPr lang="tr-TR" sz="1200" b="1" dirty="0">
                <a:latin typeface="Arial Black" panose="020B0A04020102020204" pitchFamily="34" charset="0"/>
              </a:rPr>
              <a:t>Dilara </a:t>
            </a:r>
            <a:r>
              <a:rPr lang="tr-TR" sz="1200" b="1" dirty="0" smtClean="0">
                <a:latin typeface="Arial Black" panose="020B0A04020102020204" pitchFamily="34" charset="0"/>
              </a:rPr>
              <a:t>YALÇIN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Nalan OKAN AKIN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Nisa </a:t>
            </a:r>
            <a:r>
              <a:rPr lang="tr-TR" sz="1200" b="1" dirty="0">
                <a:latin typeface="Arial Black" panose="020B0A04020102020204" pitchFamily="34" charset="0"/>
              </a:rPr>
              <a:t>Nur KISMET</a:t>
            </a:r>
          </a:p>
          <a:p>
            <a:pPr marL="0" indent="0" algn="ctr">
              <a:buNone/>
            </a:pPr>
            <a:r>
              <a:rPr lang="tr-TR" sz="1200" b="1" dirty="0">
                <a:latin typeface="Arial Black" panose="020B0A04020102020204" pitchFamily="34" charset="0"/>
              </a:rPr>
              <a:t>Nuran </a:t>
            </a:r>
            <a:r>
              <a:rPr lang="tr-TR" sz="1200" b="1" dirty="0" smtClean="0">
                <a:latin typeface="Arial Black" panose="020B0A04020102020204" pitchFamily="34" charset="0"/>
              </a:rPr>
              <a:t>ONUR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Ömer HAVUZ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Selahattin YILMAZ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Selin BOZKURT</a:t>
            </a:r>
          </a:p>
          <a:p>
            <a:pPr marL="0" indent="0" algn="ctr">
              <a:buNone/>
            </a:pPr>
            <a:r>
              <a:rPr lang="tr-TR" sz="1200" b="1" dirty="0" err="1" smtClean="0">
                <a:latin typeface="Arial Black" panose="020B0A04020102020204" pitchFamily="34" charset="0"/>
              </a:rPr>
              <a:t>Simay</a:t>
            </a:r>
            <a:r>
              <a:rPr lang="tr-TR" sz="1200" b="1" dirty="0" smtClean="0">
                <a:latin typeface="Arial Black" panose="020B0A04020102020204" pitchFamily="34" charset="0"/>
              </a:rPr>
              <a:t> AKBAŞ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Sümeyye BACAKSIZ</a:t>
            </a:r>
          </a:p>
          <a:p>
            <a:pPr marL="0" indent="0" algn="ctr">
              <a:buNone/>
            </a:pPr>
            <a:r>
              <a:rPr lang="tr-TR" sz="1200" b="1" dirty="0" err="1" smtClean="0">
                <a:latin typeface="Arial Black" panose="020B0A04020102020204" pitchFamily="34" charset="0"/>
              </a:rPr>
              <a:t>Tuanna</a:t>
            </a:r>
            <a:r>
              <a:rPr lang="tr-TR" sz="1200" b="1" dirty="0" smtClean="0">
                <a:latin typeface="Arial Black" panose="020B0A04020102020204" pitchFamily="34" charset="0"/>
              </a:rPr>
              <a:t> KUZU</a:t>
            </a:r>
          </a:p>
          <a:p>
            <a:pPr marL="0" indent="0" algn="ctr">
              <a:buNone/>
            </a:pPr>
            <a:r>
              <a:rPr lang="tr-TR" sz="1200" b="1" dirty="0" smtClean="0">
                <a:latin typeface="Arial Black" panose="020B0A04020102020204" pitchFamily="34" charset="0"/>
              </a:rPr>
              <a:t>Yaren ŞİMŞEK</a:t>
            </a:r>
            <a:endParaRPr lang="tr-TR" sz="1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105594" y="8316416"/>
            <a:ext cx="2797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latin typeface="Arial Black" pitchFamily="34" charset="0"/>
              </a:rPr>
              <a:t>Gülistan ÇETİNKAYA</a:t>
            </a:r>
            <a:endParaRPr lang="tr-TR" dirty="0">
              <a:latin typeface="Arial Black" pitchFamily="34" charset="0"/>
            </a:endParaRPr>
          </a:p>
        </p:txBody>
      </p:sp>
      <p:pic>
        <p:nvPicPr>
          <p:cNvPr id="2050" name="Picture 2" descr="C:\Users\Elif Mamur Yılmaz\Desktop\Öğretmenler Günü Katalog\Ekran görüntüsü 2023-01-08 1858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899592"/>
            <a:ext cx="4961927" cy="724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88184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Handan BÜLBÜL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9458" name="Picture 2" descr="C:\Users\Elif Mamur Yılmaz\Desktop\Öğretmenler Günü Katalog\IMG_97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3" y="2104560"/>
            <a:ext cx="5710767" cy="33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1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96726" y="8316416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Hasan TÜRK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9218" name="Picture 2" descr="C:\Users\Elif Mamur Yılmaz\Desktop\Öğretmenler Günü Katalog\Ekran görüntüsü 2023-01-08 23245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652007"/>
            <a:ext cx="4752527" cy="741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3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İdris KURT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3314" name="Picture 2" descr="C:\Users\Elif Mamur Yılmaz\Desktop\Öğretmenler Günü Katalog\Ekran görüntüsü 2023-01-08 19022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331640"/>
            <a:ext cx="5657850" cy="402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1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48680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İlknur SARI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3554" name="Picture 2" descr="C:\Users\Elif Mamur Yılmaz\Desktop\Öğretmenler Günü Katalog\Ekran görüntüsü 2023-01-08 19133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26936"/>
            <a:ext cx="5256584" cy="740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Merve YAVUZ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4338" name="Picture 2" descr="C:\Users\Elif Mamur Yılmaz\Desktop\Öğretmenler Günü Katalog\Ekran görüntüsü 2023-01-08 19015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38" y="607340"/>
            <a:ext cx="5090642" cy="75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3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44824" y="8388424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Meryem Dilara YALÇIN</a:t>
            </a:r>
            <a:endParaRPr lang="tr-TR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Elif Mamur Yılmaz\Desktop\Öğretmenler Günü Katalog\Ekran görüntüsü 2023-01-10 23160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567724"/>
            <a:ext cx="5688632" cy="75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00808" y="8367940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Nalan OKAN AKIN</a:t>
            </a:r>
            <a:endParaRPr lang="tr-TR" dirty="0"/>
          </a:p>
        </p:txBody>
      </p:sp>
      <p:pic>
        <p:nvPicPr>
          <p:cNvPr id="4" name="Picture 2" descr="C:\Users\Elif Mamur Yılmaz\Desktop\Öğretmenler Günü Katalog\Ekran görüntüsü 2023-01-11 14133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043607"/>
            <a:ext cx="5884411" cy="595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6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60848" y="8325514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prstClr val="black"/>
                </a:solidFill>
                <a:latin typeface="Arial Black" pitchFamily="34" charset="0"/>
              </a:rPr>
              <a:t>Nalan OKAN AKIN</a:t>
            </a:r>
            <a:endParaRPr lang="tr-TR" dirty="0"/>
          </a:p>
        </p:txBody>
      </p:sp>
      <p:pic>
        <p:nvPicPr>
          <p:cNvPr id="4" name="Picture 2" descr="C:\Users\Elif Mamur Yılmaz\Desktop\Öğretmenler Günü Katalog\Ekran görüntüsü 2023-01-11 14145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259632"/>
            <a:ext cx="6030405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9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899592"/>
            <a:ext cx="4896543" cy="702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2213294" y="8388424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Nisa Nur KISMET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88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Ahmet Yüksel BAŞARAN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4578" name="Picture 2" descr="C:\Users\Elif Mamur Yılmaz\Desktop\Öğretmenler Günü Katalog\IMG-20230104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39552"/>
            <a:ext cx="5403121" cy="74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9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72058" y="8316416"/>
            <a:ext cx="1778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Nuran ONUR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Elif Mamur Yılmaz\Desktop\Öğretmenler Günü Katalog\Ekran görüntüsü 2023-01-08 19051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8" y="569479"/>
            <a:ext cx="5181882" cy="73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23714" y="8316416"/>
            <a:ext cx="1839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Ömer HAVUZ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4098" name="Picture 2" descr="C:\Users\Elif Mamur Yılmaz\Desktop\Öğretmenler Günü Katalog\Ekran görüntüsü 2023-01-08 19044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5" y="1331641"/>
            <a:ext cx="6133106" cy="424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16832" y="8316416"/>
            <a:ext cx="1839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Ömer HAVUZ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074" name="Picture 2" descr="C:\Users\Elif Mamur Yılmaz\Desktop\Öğretmenler Günü Katalog\Ekran görüntüsü 2023-01-08 1914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1259632"/>
            <a:ext cx="5798592" cy="402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Selahattin YILMAZ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7410" name="Picture 2" descr="C:\Users\Elif Mamur Yılmaz\Desktop\Öğretmenler Günü Katalog\Ekran görüntüsü 2023-01-08 18574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4663"/>
            <a:ext cx="5657850" cy="430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5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03478" y="8316416"/>
            <a:ext cx="2157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Selin BOZKURT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Elif Mamur Yılmaz\Desktop\Öğretmenler Günü Katalog\Ekran görüntüsü 2023-01-08 19250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8" y="1403648"/>
            <a:ext cx="5991045" cy="419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66623" y="8316416"/>
            <a:ext cx="1924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err="1" smtClean="0">
                <a:solidFill>
                  <a:prstClr val="black"/>
                </a:solidFill>
                <a:latin typeface="Arial Black" pitchFamily="34" charset="0"/>
              </a:rPr>
              <a:t>Simay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 AKBAŞ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0722" name="Picture 2" descr="C:\Users\Elif Mamur Yılmaz\Desktop\Öğretmenler Günü Katalog\Ekran görüntüsü 2023-01-08 19040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712656"/>
            <a:ext cx="5184575" cy="73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5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26990" y="8388424"/>
            <a:ext cx="2724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Sümeyye BACAKSIZ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32770" name="Picture 2" descr="C:\Users\Elif Mamur Yılmaz\Desktop\Öğretmenler Günü Katalog\Ekran görüntüsü 2023-01-08 190049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47" y="680889"/>
            <a:ext cx="5716273" cy="74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err="1" smtClean="0">
                <a:solidFill>
                  <a:prstClr val="black"/>
                </a:solidFill>
                <a:latin typeface="Arial Black" pitchFamily="34" charset="0"/>
              </a:rPr>
              <a:t>Tuanna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 KUZU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8674" name="Picture 2" descr="C:\Users\Elif Mamur Yılmaz\Desktop\Öğretmenler Günü Katalog\Ekran görüntüsü 2023-01-08 19085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80216"/>
            <a:ext cx="5688632" cy="72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1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988840" y="8316416"/>
            <a:ext cx="1989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Yaren ŞİMŞEK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8194" name="Picture 2" descr="C:\Users\Elif Mamur Yılmaz\Desktop\Öğretmenler Günü Katalog\Ekran görüntüsü 2023-01-08 19274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624174"/>
            <a:ext cx="5328592" cy="747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7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42272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Amine GEGEZ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0482" name="Picture 2" descr="C:\Users\Elif Mamur Yılmaz\Desktop\Öğretmenler Günü Katalog\IMG-20230104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83568"/>
            <a:ext cx="5256583" cy="72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3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026338" y="8316416"/>
            <a:ext cx="2065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Ata Ruhi ÖNER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266" name="Picture 2" descr="C:\Users\Elif Mamur Yılmaz\Desktop\Öğretmenler Günü Katalog\Ekran görüntüsü 2023-01-08 19114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83568"/>
            <a:ext cx="5256584" cy="715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3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599288" y="8274079"/>
            <a:ext cx="1659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Aysel ÖZER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9698" name="Picture 2" descr="C:\Users\Elif Mamur Yılmaz\Desktop\Öğretmenler Günü Katalog\Ekran görüntüsü 2023-01-08 19080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4" y="1187624"/>
            <a:ext cx="565785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err="1" smtClean="0">
                <a:solidFill>
                  <a:prstClr val="black"/>
                </a:solidFill>
                <a:latin typeface="Arial Black" pitchFamily="34" charset="0"/>
              </a:rPr>
              <a:t>Beyzanur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 YİĞİT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5362" name="Picture 2" descr="C:\Users\Elif Mamur Yılmaz\Desktop\Öğretmenler Günü Katalog\Ekran görüntüsü 2023-01-08 18565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615358"/>
            <a:ext cx="4680520" cy="71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19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err="1" smtClean="0">
                <a:solidFill>
                  <a:prstClr val="black"/>
                </a:solidFill>
                <a:latin typeface="Arial Black" pitchFamily="34" charset="0"/>
              </a:rPr>
              <a:t>Beyzanur</a:t>
            </a:r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 YİĞİT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6386" name="Picture 2" descr="C:\Users\Elif Mamur Yılmaz\Desktop\Öğretmenler Günü Katalog\Ekran görüntüsü 2023-01-08 18562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11179"/>
            <a:ext cx="5616624" cy="74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0688" y="8316416"/>
            <a:ext cx="5853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dirty="0" smtClean="0">
                <a:solidFill>
                  <a:prstClr val="black"/>
                </a:solidFill>
                <a:latin typeface="Arial Black" pitchFamily="34" charset="0"/>
              </a:rPr>
              <a:t>Buket PEKER</a:t>
            </a:r>
            <a:endParaRPr lang="tr-TR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2290" name="Picture 2" descr="C:\Users\Elif Mamur Yılmaz\Desktop\Öğretmenler Günü Katalog\Ekran görüntüsü 2023-01-08 191236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611560"/>
            <a:ext cx="5688632" cy="72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436</TotalTime>
  <Words>106</Words>
  <Application>Microsoft Office PowerPoint</Application>
  <PresentationFormat>Ekran Gösterisi (4:3)</PresentationFormat>
  <Paragraphs>71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39" baseType="lpstr">
      <vt:lpstr>NewsPrint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User</dc:creator>
  <cp:lastModifiedBy>Elif Mamur Yılmaz</cp:lastModifiedBy>
  <cp:revision>137</cp:revision>
  <dcterms:created xsi:type="dcterms:W3CDTF">2022-11-08T11:24:31Z</dcterms:created>
  <dcterms:modified xsi:type="dcterms:W3CDTF">2023-01-12T16:01:20Z</dcterms:modified>
</cp:coreProperties>
</file>